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7" r:id="rId2"/>
    <p:sldId id="278" r:id="rId3"/>
    <p:sldId id="275" r:id="rId4"/>
    <p:sldId id="276" r:id="rId5"/>
    <p:sldId id="273" r:id="rId6"/>
    <p:sldId id="274" r:id="rId7"/>
    <p:sldId id="271" r:id="rId8"/>
    <p:sldId id="272" r:id="rId9"/>
    <p:sldId id="337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62" r:id="rId21"/>
    <p:sldId id="263" r:id="rId22"/>
    <p:sldId id="268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18"/>
    <p:restoredTop sz="94634"/>
  </p:normalViewPr>
  <p:slideViewPr>
    <p:cSldViewPr snapToGrid="0" snapToObjects="1" showGuides="1">
      <p:cViewPr>
        <p:scale>
          <a:sx n="100" d="100"/>
          <a:sy n="100" d="100"/>
        </p:scale>
        <p:origin x="2256" y="528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6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0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158C0-AA99-EC47-9D9D-2346EDC04674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D20CD-378D-944B-A99A-991C467E82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AFCE02AA-4236-6640-A3EC-B26428CCB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49099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820CE-1DF7-7C4B-AD1C-31E60F3575A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961266BF-B355-6943-B41C-F832B64BB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9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D18D3-473C-CF4B-8AD4-0487B9AF4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1B69E-FFFE-B34F-8B87-863F84E31D6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ich Photos_">
            <a:hlinkClick r:id="" action="ppaction://media"/>
            <a:extLst>
              <a:ext uri="{FF2B5EF4-FFF2-40B4-BE49-F238E27FC236}">
                <a16:creationId xmlns:a16="http://schemas.microsoft.com/office/drawing/2014/main" id="{707D5790-0A3F-2648-AAEF-7D2921C68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245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59AF0-7DDA-6049-9918-C183AAEDB91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BAB318AB-D861-F04C-9B29-63CAE2AB12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626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9C17C-C646-104E-B1B5-5457FF4FE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60B6F-573F-E44D-96EF-CDD0FFCF14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ich Photos_">
            <a:hlinkClick r:id="" action="ppaction://media"/>
            <a:extLst>
              <a:ext uri="{FF2B5EF4-FFF2-40B4-BE49-F238E27FC236}">
                <a16:creationId xmlns:a16="http://schemas.microsoft.com/office/drawing/2014/main" id="{568F12E5-7C1D-1649-9BF2-AA9E61A54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023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CD243-3EAF-364B-BA5D-6D93583181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4" y="-1137155"/>
            <a:ext cx="6758612" cy="9132311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F7B891A7-BF2A-8C44-AF8F-8D759A17F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6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3F768-3B11-FB4D-8D1E-88AA8E2B4E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5DE35C35-A256-4F48-8D04-2EB985734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523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0E1E3-B1B5-4246-883D-ACEDE9BF734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87797886-A27E-1D4F-9A93-3AE641C0E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275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9FF21-316A-DD4D-B185-0C0930F9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194DE-D5B8-B44F-A73E-2B89CF487C3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Which Photos_">
            <a:hlinkClick r:id="" action="ppaction://media"/>
            <a:extLst>
              <a:ext uri="{FF2B5EF4-FFF2-40B4-BE49-F238E27FC236}">
                <a16:creationId xmlns:a16="http://schemas.microsoft.com/office/drawing/2014/main" id="{62B69658-80CF-CD4E-AA2E-DFACBCB51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730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0FC18-00CA-F148-B3A6-B866EA64BA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41B24D0D-2AB8-6646-A03C-914CF8198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064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6F9E0-9F15-224D-8F8E-8BCB2EF5C4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2443E5FC-9465-B445-99ED-14D290B78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83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1C76C-0251-3F43-9ECB-7631C44A3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68222" y="-1143000"/>
            <a:ext cx="6807557" cy="9143999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9C014056-698F-2443-B103-7B23C11BA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117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D6BD9-6BA2-C144-B42E-B7117CA4FC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10E74807-4039-1644-AD70-59FAE4BDC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45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35A38-1FBF-EC4B-A9B9-C852EC50F1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3000" y="-1204304"/>
            <a:ext cx="6858001" cy="9266607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BDD672E1-7065-8148-8C4D-2B479C6FF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802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9763-AE2C-C345-A587-EDE5102084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758685E-75CF-8744-A241-A0C38A174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816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0226-DD14-F245-8CF7-A0060BF5DDA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B49FDC7C-325A-BA49-85BF-A14EF5E8B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068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CB284-488E-B24F-B2D3-72C486CED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B1F68-57DB-7645-B1AA-068D977AF8C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18E4D5F6-E2D5-BD40-A632-03038A235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122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A656D-32D8-204C-9423-E637B7604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D3209-D325-F54A-B582-DEA8FF1C8F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Which Photos_">
            <a:hlinkClick r:id="" action="ppaction://media"/>
            <a:extLst>
              <a:ext uri="{FF2B5EF4-FFF2-40B4-BE49-F238E27FC236}">
                <a16:creationId xmlns:a16="http://schemas.microsoft.com/office/drawing/2014/main" id="{DBC52821-A583-774D-8CE2-D82A89B31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401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752FB-10C2-714C-91A3-372F5E3682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1DEC66BA-E39A-ED41-A16B-B6C42F0DF7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080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8B71D-4656-C24E-8DB7-D0340F3235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F1C86F8F-C4BB-4C49-B2B3-F0F3386BA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94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6174A-1238-5942-A82E-B71565E24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8A384-BD41-2847-811B-7CCF2D2701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5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757134C0-42C3-2A40-AA2D-4722AF7C1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317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E76DB-72DF-1642-8D20-187E4F8419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BB6B1C60-20E7-024F-BABA-715312FBF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008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311D-80B9-2A45-9370-F7DF455CE5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D1E2BB40-85CB-6D4B-9D89-3F187C3D4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7774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CADE2-694C-4F46-955D-52E70CF21F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A7A891A3-1D9C-DD41-9498-FB907A1DF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241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DCB3F-BBB3-2245-A1BF-BE5A3E3FCAA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9B9E247D-980A-7449-B841-87CB8DD735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199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5194E-F90F-AA43-838A-7FBC6DE940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EBDD5824-1241-9B40-8173-D4EED8B67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87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E8E9A-7A10-3442-9ABF-86039162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5A107-6AE0-2643-B025-4D15571AB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C4F15-749F-0A46-8B4F-1B5301FF9F9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6" name="Which Photos_">
            <a:hlinkClick r:id="" action="ppaction://media"/>
            <a:extLst>
              <a:ext uri="{FF2B5EF4-FFF2-40B4-BE49-F238E27FC236}">
                <a16:creationId xmlns:a16="http://schemas.microsoft.com/office/drawing/2014/main" id="{46FF8AA9-0E59-3B4E-8422-B478BB95E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0764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F5451-B763-724B-885C-C6A3F87202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05194586-6054-E140-92DF-1A829F59A1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9121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7410E-D509-4C42-B91A-8C05996EE8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9D663D99-B92C-D849-9A16-1169A4652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350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8339B-C788-8049-9897-5F483903F6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BAD2BD98-B70A-C743-8133-506252951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6774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D616F-A5E6-B349-995D-DB04D1FF96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BB8E6450-51B0-8041-B688-68D15FC9B2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1215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B1282-8DE7-5041-8651-21CCB243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C8087-A9E1-7D47-816A-5C8F8C5CD6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5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98A4D072-1ADF-8D44-B3EA-B0B7E0187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6103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65B5C-1BC6-7441-A7E8-CD045EF7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342FC-140C-E24C-A36B-3315FAF3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C43CB-0CD2-E947-B2CB-1EFA18EDF0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6" name="Which Photos_">
            <a:hlinkClick r:id="" action="ppaction://media"/>
            <a:extLst>
              <a:ext uri="{FF2B5EF4-FFF2-40B4-BE49-F238E27FC236}">
                <a16:creationId xmlns:a16="http://schemas.microsoft.com/office/drawing/2014/main" id="{560204D2-0314-1743-A07D-F1F92A9C8E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122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BD354-A5B1-EC40-BD9C-16EF4BC474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1376" y="-1143001"/>
            <a:ext cx="6661248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443EF652-A1FF-6345-A6AB-BE6EDB082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733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3DA70-0795-5D46-9518-978BB055B7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467CA57D-50A2-7D4A-8627-E7DC88C625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10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B0FC9-EE31-884F-993F-068446EC2D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125D4E3A-D3C1-0B4C-8A33-B4E79E26F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040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BAAE8-DF39-8348-80F2-34AEF1DA34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8003" y="-1143001"/>
            <a:ext cx="6647995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DE66C06-97AB-4A44-8B23-BCB6341F8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512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5D654-952D-FC4E-A2AD-ED7AEF128A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C73F41DA-4E6E-B64D-9D1F-DD49FB86A9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400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2F9F8-FA36-9845-BF4E-4F59DFCA70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02679" y="-1143000"/>
            <a:ext cx="6738642" cy="9144001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7B328ECF-05E1-D543-803E-B0A2708DB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17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41C54-5F9E-864E-96A0-18ACB731B5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1141971" y="-1141972"/>
            <a:ext cx="6860057" cy="9144003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3E2378F9-CA2D-9F44-BEF2-79224EEAC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2024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2111B-DAB3-0C49-9038-7B64C840DD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40CCDAFB-9125-6240-8549-B2FDC9569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52059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67024-F328-364F-8B5A-C16C5EAC09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4568C28F-BBE0-8F49-A40D-602085701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1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3C030-AEE8-4645-B6BF-B11F756306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A2E82F5D-7B70-7948-8345-54E84ACA6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796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CCC34-6736-6148-BD17-19BF086EDD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96008" y="-1151548"/>
            <a:ext cx="6751985" cy="9161095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2B8BD7D7-35F1-3341-B38D-75E869182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054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36460-AD8B-1A46-9B5E-7C22943105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78ED763-13DA-D04F-A462-4F81D1088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16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B010B-DD4B-A64F-9D02-B07DEE824D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5703" y="-1137155"/>
            <a:ext cx="6652595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F3AA9773-18A0-CA48-A3F8-CF5180257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949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C7E9-402E-3A43-8E1D-82F368341D2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7CC20319-392A-8341-9AE3-081CF3F7FE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0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57FD2-1777-BD42-94C0-9AB2636002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C8B5C98E-960F-8140-874B-503FDEC2AD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8427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FC43-2646-3049-A732-43342F0648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018E0791-615F-B54A-BA98-0CACCE6B9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555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B26AE-CA1D-464B-BBBA-DD4CE2C80C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9358A07-D262-D547-9E42-7890443BFA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75015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62326-FBCA-A843-9FB3-25077FEB219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0392A779-3BA1-9341-AA17-C09ECCF93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9088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565CF-D265-9B41-A67E-AACB1F9BE6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EDD711B7-706B-DD4F-B385-575AC933D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3028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69AA1-A1ED-5B4E-8045-FCDB3BB1EF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9BFEC092-74A3-7543-98EA-282D51EE27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816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F7CF-CC4E-8A42-9FC9-2D7999B58D5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51DC7C8C-B845-9F41-90BF-49FB23E9C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0876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2730-07A1-FB4F-8D3A-E2201986A3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8086C773-0DED-AA40-81EF-4A8E9E539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6772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3B3A-CC7E-4646-9F8C-560996D90D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F6FB6593-3793-8C47-929D-060EC8CB5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015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BC12A-2FA8-8841-958C-C5245C10D8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CD252442-6B17-8C44-8B0A-DF5BDE1F3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2542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E9591-B075-164F-A021-B98F0314D9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0AE90AC4-6CE9-9744-A607-99D2F7B0E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380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81EE5-DB6C-E444-8039-F25460F443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ED680BF5-4B73-2647-BB5A-860063B56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6070"/>
      </p:ext>
    </p:extLst>
  </p:cSld>
  <p:clrMapOvr>
    <a:masterClrMapping/>
  </p:clrMapOvr>
  <p:transition advClick="0" advTm="5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91A1-7B4D-844D-A3B5-D956516FF9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F2B9ED09-5159-764C-A03E-E9F400872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735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DE7A4-480E-C142-8F7C-44400253DD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8584C37E-B049-3D47-A593-EAEEA5980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7507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8D267-7150-FE44-BE14-8C7226AA8E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  <p:pic>
        <p:nvPicPr>
          <p:cNvPr id="4" name="Which Photos_">
            <a:hlinkClick r:id="" action="ppaction://media"/>
            <a:extLst>
              <a:ext uri="{FF2B5EF4-FFF2-40B4-BE49-F238E27FC236}">
                <a16:creationId xmlns:a16="http://schemas.microsoft.com/office/drawing/2014/main" id="{F296453A-5594-0241-BC65-DEC32BECF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3520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61351"/>
      </p:ext>
    </p:extLst>
  </p:cSld>
  <p:clrMapOvr>
    <a:masterClrMapping/>
  </p:clrMapOvr>
  <p:transition>
    <p:cut thruBlk="1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0</Words>
  <Application>Microsoft Macintosh PowerPoint</Application>
  <PresentationFormat>On-screen Show (4:3)</PresentationFormat>
  <Paragraphs>0</Paragraphs>
  <Slides>63</Slides>
  <Notes>0</Notes>
  <HiddenSlides>0</HiddenSlides>
  <MMClips>62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Rose Schneider</cp:lastModifiedBy>
  <cp:revision>19</cp:revision>
  <dcterms:created xsi:type="dcterms:W3CDTF">2018-06-14T05:06:56Z</dcterms:created>
  <dcterms:modified xsi:type="dcterms:W3CDTF">2018-08-27T15:06:11Z</dcterms:modified>
</cp:coreProperties>
</file>